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D985C39-594E-46DC-91B9-A6642C135758}">
          <p14:sldIdLst>
            <p14:sldId id="256"/>
            <p14:sldId id="257"/>
            <p14:sldId id="258"/>
            <p14:sldId id="259"/>
            <p14:sldId id="260"/>
            <p14:sldId id="262"/>
          </p14:sldIdLst>
        </p14:section>
        <p14:section name="Untitled Section" id="{C1B5887E-8108-4E6E-BC32-96FE7A5E216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1783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0298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16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0054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515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7767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5503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5118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4341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1989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84396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EE510-0389-47EC-82B1-608FE536D31F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2328-9C32-4F29-AB22-BD69C806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6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</p:spPr>
      </p:pic>
    </p:spTree>
    <p:extLst>
      <p:ext uri="{BB962C8B-B14F-4D97-AF65-F5344CB8AC3E}">
        <p14:creationId xmlns:p14="http://schemas.microsoft.com/office/powerpoint/2010/main" val="18514785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</p:spPr>
      </p:pic>
    </p:spTree>
    <p:extLst>
      <p:ext uri="{BB962C8B-B14F-4D97-AF65-F5344CB8AC3E}">
        <p14:creationId xmlns:p14="http://schemas.microsoft.com/office/powerpoint/2010/main" val="271907979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</p:spPr>
      </p:pic>
    </p:spTree>
    <p:extLst>
      <p:ext uri="{BB962C8B-B14F-4D97-AF65-F5344CB8AC3E}">
        <p14:creationId xmlns:p14="http://schemas.microsoft.com/office/powerpoint/2010/main" val="243123136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</p:spPr>
      </p:pic>
    </p:spTree>
    <p:extLst>
      <p:ext uri="{BB962C8B-B14F-4D97-AF65-F5344CB8AC3E}">
        <p14:creationId xmlns:p14="http://schemas.microsoft.com/office/powerpoint/2010/main" val="232285739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0" r="-156" b="898"/>
          <a:stretch/>
        </p:blipFill>
        <p:spPr>
          <a:xfrm>
            <a:off x="7463701" y="1234450"/>
            <a:ext cx="1680299" cy="6219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3717" y="2295672"/>
            <a:ext cx="5064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GET IN TOUCH WITH THE EXPERTS</a:t>
            </a:r>
            <a:endParaRPr lang="en-US" sz="27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6" b="52449"/>
          <a:stretch/>
        </p:blipFill>
        <p:spPr>
          <a:xfrm>
            <a:off x="1344872" y="3097530"/>
            <a:ext cx="779400" cy="749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24273" y="3174972"/>
            <a:ext cx="342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1800-208-3344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1"/>
          <a:stretch/>
        </p:blipFill>
        <p:spPr>
          <a:xfrm>
            <a:off x="1344872" y="3924077"/>
            <a:ext cx="751113" cy="840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24273" y="4035691"/>
            <a:ext cx="3425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info@Squareyards.com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9" y="602195"/>
            <a:ext cx="567959" cy="6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9438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8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SqyUser</dc:creator>
  <cp:lastModifiedBy>SqyUser</cp:lastModifiedBy>
  <cp:revision>3</cp:revision>
  <dcterms:created xsi:type="dcterms:W3CDTF">2016-06-13T11:43:58Z</dcterms:created>
  <dcterms:modified xsi:type="dcterms:W3CDTF">2016-06-14T11:11:12Z</dcterms:modified>
</cp:coreProperties>
</file>